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68" r:id="rId3"/>
    <p:sldId id="269" r:id="rId4"/>
    <p:sldId id="270" r:id="rId5"/>
    <p:sldId id="271" r:id="rId6"/>
    <p:sldId id="273" r:id="rId7"/>
    <p:sldId id="274" r:id="rId8"/>
    <p:sldId id="275" r:id="rId9"/>
    <p:sldId id="276" r:id="rId10"/>
    <p:sldId id="257" r:id="rId11"/>
    <p:sldId id="259" r:id="rId12"/>
    <p:sldId id="263" r:id="rId13"/>
    <p:sldId id="266" r:id="rId14"/>
    <p:sldId id="264" r:id="rId15"/>
    <p:sldId id="265" r:id="rId16"/>
    <p:sldId id="262" r:id="rId17"/>
    <p:sldId id="258" r:id="rId18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595D96D-571E-B680-9BB8-575BA6D275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3C32B871-7225-6E26-29D1-365F6A8585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5DA7E76-99FD-7D65-1734-9C854E2F7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0DFAD-F93C-4778-AD69-5448C78D4B70}" type="datetimeFigureOut">
              <a:rPr lang="pl-PL" smtClean="0"/>
              <a:t>23.09.2025</a:t>
            </a:fld>
            <a:endParaRPr lang="pl-PL"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9D9A5FE-89E8-05E0-313E-53C431D2F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B706471-7AFD-DC33-46EB-8A7ED8336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2ADD2-2466-49B3-B3B1-311552668753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577148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0D21D5D-B51E-78DB-F144-93147AACF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DA4C5DCB-EEA1-B086-D20B-8DD298BB5E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E67B4C9-8D3F-E5CF-F97B-5B9639587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0DFAD-F93C-4778-AD69-5448C78D4B70}" type="datetimeFigureOut">
              <a:rPr lang="pl-PL" smtClean="0"/>
              <a:t>23.09.2025</a:t>
            </a:fld>
            <a:endParaRPr lang="pl-PL"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6AA2857-F532-9288-12BF-C895908CB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E6A4C27-C777-4ED3-CAF4-39431B6A9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2ADD2-2466-49B3-B3B1-311552668753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61258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3A3A29B2-E54F-9698-201A-A4BBA1DB9C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2E3B74F8-E30C-2F9C-9CC2-7CC46CE306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D9D6193-3C6F-47C0-72F6-27A3310BE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0DFAD-F93C-4778-AD69-5448C78D4B70}" type="datetimeFigureOut">
              <a:rPr lang="pl-PL" smtClean="0"/>
              <a:t>23.09.2025</a:t>
            </a:fld>
            <a:endParaRPr lang="pl-PL"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CC3D09D-C680-E932-25DB-C287BE7A1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9CA748D-F9CC-96C0-13D2-68E880397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2ADD2-2466-49B3-B3B1-311552668753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18840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94103BB-3136-DD03-24FD-C4FFE5D9D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0ADEEDD-9AF8-A6D7-9430-2277728720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960D03D-9FE6-233D-E695-37BC5629B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0DFAD-F93C-4778-AD69-5448C78D4B70}" type="datetimeFigureOut">
              <a:rPr lang="pl-PL" smtClean="0"/>
              <a:t>23.09.2025</a:t>
            </a:fld>
            <a:endParaRPr lang="pl-PL"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9E0C2DD-74FB-DB31-B46F-5D95382C3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7C4804B-572D-61AA-94E3-C84959503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2ADD2-2466-49B3-B3B1-311552668753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17270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A8513B2-9E92-4840-6090-2BC4036AC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71728503-E37C-7445-1F70-4561D3607D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53AF7EF-C221-B232-E375-EE5A15B53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0DFAD-F93C-4778-AD69-5448C78D4B70}" type="datetimeFigureOut">
              <a:rPr lang="pl-PL" smtClean="0"/>
              <a:t>23.09.2025</a:t>
            </a:fld>
            <a:endParaRPr lang="pl-PL"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7FB7B58-E7D6-D622-AAE1-7010DB42B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34E27A1-E07E-793C-6671-B81F66C03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2ADD2-2466-49B3-B3B1-311552668753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66509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BDEBBB8-7368-FE42-EE96-03EC0EFDC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CB039F5-D2F1-9019-F5DB-393DDF61A3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3949D1CE-D620-7B51-69E5-EB3FDA7926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A3D2A4DA-41DE-E8FF-E5B3-2B852D137C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0DFAD-F93C-4778-AD69-5448C78D4B70}" type="datetimeFigureOut">
              <a:rPr lang="pl-PL" smtClean="0"/>
              <a:t>23.09.2025</a:t>
            </a:fld>
            <a:endParaRPr lang="pl-PL" dirty="0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C3C3AD39-B3F3-7CF6-8297-FE15D18BE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AC4554A5-153F-B1CE-516A-E997D8604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2ADD2-2466-49B3-B3B1-311552668753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4134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678539A-8215-7DEE-B64D-F31DEA55A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79715C8-84B1-E0CC-C53B-61168FCB87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3EFDC522-20B3-313B-4822-7C615077CB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898678A4-AA7D-CA2E-D22A-5D6D213419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52F04DCB-B260-1F90-A941-FA482EA7DA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D4419E5B-C96D-EECA-39DC-5F1EB3DE3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0DFAD-F93C-4778-AD69-5448C78D4B70}" type="datetimeFigureOut">
              <a:rPr lang="pl-PL" smtClean="0"/>
              <a:t>23.09.2025</a:t>
            </a:fld>
            <a:endParaRPr lang="pl-PL" dirty="0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18FEBF46-8819-BA67-5276-57A981835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916F0081-6A1D-DC8D-FC0F-6B122801F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2ADD2-2466-49B3-B3B1-311552668753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5359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BB29608-35C1-3C8B-2573-164FA3B61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C33A9E9F-BEC6-A07B-5853-EB8350648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0DFAD-F93C-4778-AD69-5448C78D4B70}" type="datetimeFigureOut">
              <a:rPr lang="pl-PL" smtClean="0"/>
              <a:t>23.09.2025</a:t>
            </a:fld>
            <a:endParaRPr lang="pl-PL" dirty="0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F561C845-DEEB-3F16-2154-975CDAF12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A3930E3B-216D-9829-65BB-3EEA0A29F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2ADD2-2466-49B3-B3B1-311552668753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38499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29A6DAB9-A4CF-4EA2-B862-35A6C8C6E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0DFAD-F93C-4778-AD69-5448C78D4B70}" type="datetimeFigureOut">
              <a:rPr lang="pl-PL" smtClean="0"/>
              <a:t>23.09.2025</a:t>
            </a:fld>
            <a:endParaRPr lang="pl-PL" dirty="0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16E98F35-2314-AE6C-A00F-18E427D1A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0A37B55A-2C47-11DD-3058-9EB135577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2ADD2-2466-49B3-B3B1-311552668753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753371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BC1A105-E5E3-6B33-1936-F85112C51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CE39C57-4FCB-8720-8000-F6B01D7294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618A6C8C-35BF-0665-572B-32888689C8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453DA91C-A6EC-A902-5C96-2772AADF12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0DFAD-F93C-4778-AD69-5448C78D4B70}" type="datetimeFigureOut">
              <a:rPr lang="pl-PL" smtClean="0"/>
              <a:t>23.09.2025</a:t>
            </a:fld>
            <a:endParaRPr lang="pl-PL" dirty="0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0839B3BF-55D5-4A32-987C-E9FC9B64F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9E17AE22-1347-C450-5E19-C5671148D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2ADD2-2466-49B3-B3B1-311552668753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615509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28A54AE-54B8-D73C-AE97-5CDB46984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2B07ADCA-01C4-B5A2-ED9D-336CFF81F2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 dirty="0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BF9FCF6A-6D0D-94BA-D16E-260FDAD7BE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F7635E0D-6ABA-9BEF-915F-54111CA006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0DFAD-F93C-4778-AD69-5448C78D4B70}" type="datetimeFigureOut">
              <a:rPr lang="pl-PL" smtClean="0"/>
              <a:t>23.09.2025</a:t>
            </a:fld>
            <a:endParaRPr lang="pl-PL" dirty="0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D8E31155-42A9-0FB5-C2F8-7D9796EF4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D6049953-3A26-B81B-0E61-6E53B22E4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2ADD2-2466-49B3-B3B1-311552668753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60588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CBE2E248-6A04-A7FD-5EB0-E103334AC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9854E50-61F0-76A6-9228-5A762049C3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C79D9E0-32AE-464C-FBDA-CB3B6FAB13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90DFAD-F93C-4778-AD69-5448C78D4B70}" type="datetimeFigureOut">
              <a:rPr lang="pl-PL" smtClean="0"/>
              <a:t>23.09.2025</a:t>
            </a:fld>
            <a:endParaRPr lang="pl-PL"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694C019-C246-DAAC-D0E3-F4761886FF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E10B87E-C82F-C173-DABE-9ADC3BEA0B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62ADD2-2466-49B3-B3B1-311552668753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7476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D55EDCC-6B17-821E-A5D8-84C5C1031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Nagrody 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BDC12942-8B3C-8561-2D8A-73BE2CBFF1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96" y="1825625"/>
            <a:ext cx="6527007" cy="4351338"/>
          </a:xfrm>
        </p:spPr>
      </p:pic>
    </p:spTree>
    <p:extLst>
      <p:ext uri="{BB962C8B-B14F-4D97-AF65-F5344CB8AC3E}">
        <p14:creationId xmlns:p14="http://schemas.microsoft.com/office/powerpoint/2010/main" val="38617387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95C514C-51D1-C4F1-EDA8-CC6FCD939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Widok z dołu.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00D51D41-F279-13EE-494D-AD207BD425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999" y="1825625"/>
            <a:ext cx="5868002" cy="4351338"/>
          </a:xfrm>
        </p:spPr>
      </p:pic>
    </p:spTree>
    <p:extLst>
      <p:ext uri="{BB962C8B-B14F-4D97-AF65-F5344CB8AC3E}">
        <p14:creationId xmlns:p14="http://schemas.microsoft.com/office/powerpoint/2010/main" val="35566401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82F9262-7115-A107-BADA-1EE18B5F9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Widok z boku.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83900311-FCBE-587D-7282-3977FAE3B9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253" y="1825625"/>
            <a:ext cx="4221494" cy="4351338"/>
          </a:xfrm>
        </p:spPr>
      </p:pic>
    </p:spTree>
    <p:extLst>
      <p:ext uri="{BB962C8B-B14F-4D97-AF65-F5344CB8AC3E}">
        <p14:creationId xmlns:p14="http://schemas.microsoft.com/office/powerpoint/2010/main" val="38883801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23C7BD9-94C6-17C6-8D20-9990B3F7A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Ogólny 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BE544179-AA05-20A7-762F-6B64ABA040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598" y="1825625"/>
            <a:ext cx="8200803" cy="4351338"/>
          </a:xfrm>
        </p:spPr>
      </p:pic>
    </p:spTree>
    <p:extLst>
      <p:ext uri="{BB962C8B-B14F-4D97-AF65-F5344CB8AC3E}">
        <p14:creationId xmlns:p14="http://schemas.microsoft.com/office/powerpoint/2010/main" val="20010248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7591113-718D-95B3-580B-A840E52D6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Ogólny 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97AAC70B-8B7F-4DAC-58B0-C7913670C9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416" y="1825625"/>
            <a:ext cx="9143167" cy="4351338"/>
          </a:xfrm>
        </p:spPr>
      </p:pic>
    </p:spTree>
    <p:extLst>
      <p:ext uri="{BB962C8B-B14F-4D97-AF65-F5344CB8AC3E}">
        <p14:creationId xmlns:p14="http://schemas.microsoft.com/office/powerpoint/2010/main" val="26344937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1E54221-66F1-2D27-9BB0-0C0FCFAE0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Irek, Ania, Krzysiek, Sławek.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98571C38-DD92-6179-7AF7-ABA00F0820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344" y="1825625"/>
            <a:ext cx="4375312" cy="4351338"/>
          </a:xfrm>
        </p:spPr>
      </p:pic>
    </p:spTree>
    <p:extLst>
      <p:ext uri="{BB962C8B-B14F-4D97-AF65-F5344CB8AC3E}">
        <p14:creationId xmlns:p14="http://schemas.microsoft.com/office/powerpoint/2010/main" val="41609260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50AAE20-DE4E-7773-0D73-D43B795A4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Ogólny 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41FE2E54-C18B-C927-0015-4CF7D00451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514" y="1825625"/>
            <a:ext cx="8514971" cy="4351338"/>
          </a:xfrm>
        </p:spPr>
      </p:pic>
    </p:spTree>
    <p:extLst>
      <p:ext uri="{BB962C8B-B14F-4D97-AF65-F5344CB8AC3E}">
        <p14:creationId xmlns:p14="http://schemas.microsoft.com/office/powerpoint/2010/main" val="16632501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F87B8AC-2F00-C66D-3E24-C78DFA4AC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Zwycięzcy 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2FA623AA-5D04-A470-1B59-44B38E6C11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191" y="1825625"/>
            <a:ext cx="6889618" cy="4351338"/>
          </a:xfrm>
        </p:spPr>
      </p:pic>
    </p:spTree>
    <p:extLst>
      <p:ext uri="{BB962C8B-B14F-4D97-AF65-F5344CB8AC3E}">
        <p14:creationId xmlns:p14="http://schemas.microsoft.com/office/powerpoint/2010/main" val="27021209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92D331B-2EB1-319D-0DE5-DCB29E16E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Zwycięzcy ATU.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E3816D13-57A3-E428-D4FC-049A3879C5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132" y="1825625"/>
            <a:ext cx="4407736" cy="4351338"/>
          </a:xfrm>
        </p:spPr>
      </p:pic>
    </p:spTree>
    <p:extLst>
      <p:ext uri="{BB962C8B-B14F-4D97-AF65-F5344CB8AC3E}">
        <p14:creationId xmlns:p14="http://schemas.microsoft.com/office/powerpoint/2010/main" val="12573440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B8C42E6-A7C0-6E97-7B58-5DF0FDF29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Uczestnicy turnieju. 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70983EB1-6DE1-3C78-7267-644ED54E9E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070" y="1825625"/>
            <a:ext cx="5167859" cy="4351338"/>
          </a:xfrm>
        </p:spPr>
      </p:pic>
    </p:spTree>
    <p:extLst>
      <p:ext uri="{BB962C8B-B14F-4D97-AF65-F5344CB8AC3E}">
        <p14:creationId xmlns:p14="http://schemas.microsoft.com/office/powerpoint/2010/main" val="38863912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466EFA0-DCCA-ECE5-412B-8469E7BA3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Widok z balkonu. 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CC3286B1-E3E5-BEB5-D084-2BE16C8486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96" y="1825625"/>
            <a:ext cx="6527007" cy="4351338"/>
          </a:xfrm>
        </p:spPr>
      </p:pic>
    </p:spTree>
    <p:extLst>
      <p:ext uri="{BB962C8B-B14F-4D97-AF65-F5344CB8AC3E}">
        <p14:creationId xmlns:p14="http://schemas.microsoft.com/office/powerpoint/2010/main" val="41263023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49FD651-2566-A1C1-AE31-2119F4D5C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Jurek, Piotr, Zbyszek ,Rysiek.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A8959C91-24CC-EE35-C425-6E5265AFA9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96" y="1825625"/>
            <a:ext cx="6527007" cy="4351338"/>
          </a:xfrm>
        </p:spPr>
      </p:pic>
    </p:spTree>
    <p:extLst>
      <p:ext uri="{BB962C8B-B14F-4D97-AF65-F5344CB8AC3E}">
        <p14:creationId xmlns:p14="http://schemas.microsoft.com/office/powerpoint/2010/main" val="28074906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44B18E6-AFAF-D48B-A239-75CA0682D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Romek, Stella, Zbyszek, Darek.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5A3C12A2-DCB2-CC3A-A692-3BC3D98205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96" y="1825625"/>
            <a:ext cx="6527007" cy="4351338"/>
          </a:xfrm>
        </p:spPr>
      </p:pic>
    </p:spTree>
    <p:extLst>
      <p:ext uri="{BB962C8B-B14F-4D97-AF65-F5344CB8AC3E}">
        <p14:creationId xmlns:p14="http://schemas.microsoft.com/office/powerpoint/2010/main" val="24272636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909A158-A5C9-7B5B-0CFD-0A3E3C361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Marek, Marek, Grześ, Artur .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96E1CC1A-38C7-FEE9-5501-2E88C25CBC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96" y="1825625"/>
            <a:ext cx="6527007" cy="4351338"/>
          </a:xfrm>
        </p:spPr>
      </p:pic>
    </p:spTree>
    <p:extLst>
      <p:ext uri="{BB962C8B-B14F-4D97-AF65-F5344CB8AC3E}">
        <p14:creationId xmlns:p14="http://schemas.microsoft.com/office/powerpoint/2010/main" val="12861066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2E4383E-E74D-0FF8-8A69-AD7BAABF7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Artur, Marek, Marek, Grześ, Jurek.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74151383-4D53-EFD4-AC6D-892E5DB451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96" y="1825625"/>
            <a:ext cx="6527007" cy="4351338"/>
          </a:xfrm>
        </p:spPr>
      </p:pic>
    </p:spTree>
    <p:extLst>
      <p:ext uri="{BB962C8B-B14F-4D97-AF65-F5344CB8AC3E}">
        <p14:creationId xmlns:p14="http://schemas.microsoft.com/office/powerpoint/2010/main" val="7950593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BFB3F1D-8862-C988-E48C-DB65E95DC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Irek, Bogdan, Krzysiek, Kazimierz. 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C5A7CB2B-0FD0-BC79-FF77-87DDA8CB88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96" y="1825625"/>
            <a:ext cx="6527007" cy="4351338"/>
          </a:xfrm>
        </p:spPr>
      </p:pic>
    </p:spTree>
    <p:extLst>
      <p:ext uri="{BB962C8B-B14F-4D97-AF65-F5344CB8AC3E}">
        <p14:creationId xmlns:p14="http://schemas.microsoft.com/office/powerpoint/2010/main" val="39602355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ACA9FA7-C52A-A212-0389-B7F1D04F4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Artur, Janek, Grzesiek, Marek, Paweł.  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E46362CB-EE7A-0DED-40FB-6932EEC39D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96" y="1825625"/>
            <a:ext cx="6527007" cy="4351338"/>
          </a:xfrm>
        </p:spPr>
      </p:pic>
    </p:spTree>
    <p:extLst>
      <p:ext uri="{BB962C8B-B14F-4D97-AF65-F5344CB8AC3E}">
        <p14:creationId xmlns:p14="http://schemas.microsoft.com/office/powerpoint/2010/main" val="3123356404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83</Words>
  <Application>Microsoft Office PowerPoint</Application>
  <PresentationFormat>Panoramiczny</PresentationFormat>
  <Paragraphs>17</Paragraphs>
  <Slides>17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Motyw pakietu Office</vt:lpstr>
      <vt:lpstr>Nagrody </vt:lpstr>
      <vt:lpstr>Uczestnicy turnieju. </vt:lpstr>
      <vt:lpstr>Widok z balkonu. </vt:lpstr>
      <vt:lpstr>Jurek, Piotr, Zbyszek ,Rysiek.</vt:lpstr>
      <vt:lpstr>Romek, Stella, Zbyszek, Darek.</vt:lpstr>
      <vt:lpstr>Marek, Marek, Grześ, Artur .</vt:lpstr>
      <vt:lpstr>Artur, Marek, Marek, Grześ, Jurek.</vt:lpstr>
      <vt:lpstr>Irek, Bogdan, Krzysiek, Kazimierz. </vt:lpstr>
      <vt:lpstr>Artur, Janek, Grzesiek, Marek, Paweł.  </vt:lpstr>
      <vt:lpstr>Widok z dołu.</vt:lpstr>
      <vt:lpstr>Widok z boku.</vt:lpstr>
      <vt:lpstr>Ogólny </vt:lpstr>
      <vt:lpstr>Ogólny </vt:lpstr>
      <vt:lpstr>Irek, Ania, Krzysiek, Sławek.</vt:lpstr>
      <vt:lpstr>Ogólny </vt:lpstr>
      <vt:lpstr>Zwycięzcy </vt:lpstr>
      <vt:lpstr>Zwycięzcy ATU.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sterniczuk dariusz</dc:creator>
  <cp:lastModifiedBy>sterniczuk dariusz</cp:lastModifiedBy>
  <cp:revision>8</cp:revision>
  <dcterms:created xsi:type="dcterms:W3CDTF">2025-09-19T11:09:32Z</dcterms:created>
  <dcterms:modified xsi:type="dcterms:W3CDTF">2025-09-23T11:30:28Z</dcterms:modified>
</cp:coreProperties>
</file>